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6405"/>
  </p:normalViewPr>
  <p:slideViewPr>
    <p:cSldViewPr snapToGrid="0">
      <p:cViewPr>
        <p:scale>
          <a:sx n="100" d="100"/>
          <a:sy n="100" d="100"/>
        </p:scale>
        <p:origin x="336" y="8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B0544DD-F3FF-BE6F-C532-C1104C3F08E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568C6D4A-1F68-A317-3664-A738F1A5BEA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2922EE0-5E7C-F855-6BAC-A69C1831EF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B5BA567-C468-D51D-A16B-55E391A1EF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2E6B7DD-CB11-C0D5-7D0F-C64866D792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71172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ACB762A-1291-024F-B617-08E0038605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ED6B0DF3-F5C5-3B0B-57BC-348C379445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FEE6E20-3532-6653-E84F-329CB12E13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B3B4E8D-E02D-33FD-CCEC-AFC2622602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E01BEFA-E245-F573-405B-D7B9D5489B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9564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CF21894C-AB5E-02BF-640E-1B3EE8680B5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E3A110BF-2D8F-3554-DBB7-054AFE7645E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4EF3DB6-B643-7AC4-17DF-4756C4DACC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4026564-7489-7131-7E68-14A437819D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D8922421-47BC-4A98-84B3-77F7F868C8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76452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5542C40-C103-52B6-54A4-9645FF85FE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AEEC031-BD37-2065-784A-1D125783C5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A3B9A79-774D-F293-36BC-F2F97419AE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B05FEA8B-F8A6-5E9C-3D64-BD7FE6CF4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B762682-9831-70F0-4A57-2CE6DB7CBA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2651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DCE863F-764C-D560-9325-EA46CA2AA0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0B9A7A2-2F81-E674-BCF4-C380218955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C6A7F5C-2314-C513-822B-A5983001C5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96703B8-6237-C1D5-C5F8-C1E403725C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168148B-9CCD-FF77-12AE-8D21F4710D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671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084975C-9D94-62FB-067D-91F51CC8CD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B744172-D91F-E8CC-8CB1-CB9C5B82944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B38D01E0-D3C2-35B0-7CFF-D7ECA61624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AFFCEEB1-A066-5548-FD7B-3EDC2CFCEC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3D90F613-FBA1-F1F6-A03C-6D16ADA815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FE6FF2AD-B3BA-6B4B-0284-3463C768D7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873558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BFC04F9-7730-D635-F8A9-7DE8DADFBF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81F2D7D6-8FAE-B66D-FCFF-424E31488E6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7D03F7DF-F4A3-B75B-AF3E-D9C5343DFA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59CD7492-74AE-08F8-F536-7C63C0D2A8C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33FEA4A5-A38C-B444-D598-900646E793E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74F852D0-0DCA-83F8-3909-88D6F4669F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97237BB6-B4B4-3161-62AE-C5E8086A1A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565D04F6-E054-F045-9197-B90F3514A6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40894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27AF65B-410B-2215-B86E-5125077EC9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394DFE28-8B5A-8358-C006-471B077E7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4AF55B4A-BE2F-A107-450D-0F430B7B40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F387D350-C887-EBA9-5564-B92A36B448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078696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17D1EE74-46A8-8346-1205-0E5B7C6B0B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0B9865AA-5C3E-AAA8-BFF8-0D71B533B5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AD3E5326-8ACC-2974-CA34-00BE223369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77526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E19B6ED-3C87-2248-CFAA-89BF073B3C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90F1BA7E-6A73-17E1-881B-6A85C4B88F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02774908-0840-FB98-1133-7FD98E7578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9E866763-0627-998D-4021-6751C9FA4C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91B51927-BA50-9EED-9989-F3AB49B778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8D546537-00CF-F364-1010-A77BE03BAA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052874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263D150-1F06-23F9-14F4-6FF0811883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8E7E3115-44A7-8BD6-5AA5-DEDF316149E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12D26822-9C02-EE6E-C448-6BFE5AFD70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9853B08-4A4A-A814-E513-C166454885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EC2D4B9-0C4B-D5CC-02CA-D664C36560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8F44421F-9C4E-D938-38F4-CD6B3BC519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533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791F75B7-EC5A-E17A-CD5C-9CCB13A0AF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D4B9EFF4-B8BD-3AA7-6F16-C7493D6FD7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1FCC6A9-BA57-4530-EEAE-E87B27FC692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71CD9E-A8C8-CC44-8986-2AE1E7830097}" type="datetimeFigureOut">
              <a:rPr lang="en-GB" smtClean="0"/>
              <a:t>30/03/2023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74DABFBB-0AC8-4316-90EC-512D3BA4500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99A49F5-5C39-34A6-5601-30EB1C00EFC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9F837C-DBAE-F74D-9DE8-F8BC1742D5F6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01775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 4">
            <a:extLst>
              <a:ext uri="{FF2B5EF4-FFF2-40B4-BE49-F238E27FC236}">
                <a16:creationId xmlns:a16="http://schemas.microsoft.com/office/drawing/2014/main" id="{A42402E6-D282-3445-135F-399011DBCFA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94170" y="898002"/>
            <a:ext cx="7772400" cy="4371975"/>
          </a:xfrm>
          <a:prstGeom prst="rect">
            <a:avLst/>
          </a:prstGeom>
        </p:spPr>
      </p:pic>
      <p:cxnSp>
        <p:nvCxnSpPr>
          <p:cNvPr id="7" name="Connecteur droit avec flèche 6">
            <a:extLst>
              <a:ext uri="{FF2B5EF4-FFF2-40B4-BE49-F238E27FC236}">
                <a16:creationId xmlns:a16="http://schemas.microsoft.com/office/drawing/2014/main" id="{9CE18DD9-7CE6-2074-561B-047A519C82B5}"/>
              </a:ext>
            </a:extLst>
          </p:cNvPr>
          <p:cNvCxnSpPr>
            <a:cxnSpLocks/>
          </p:cNvCxnSpPr>
          <p:nvPr/>
        </p:nvCxnSpPr>
        <p:spPr>
          <a:xfrm>
            <a:off x="6043748" y="3489371"/>
            <a:ext cx="267730" cy="797011"/>
          </a:xfrm>
          <a:prstGeom prst="straightConnector1">
            <a:avLst/>
          </a:prstGeom>
          <a:ln w="4445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cteur droit avec flèche 8">
            <a:extLst>
              <a:ext uri="{FF2B5EF4-FFF2-40B4-BE49-F238E27FC236}">
                <a16:creationId xmlns:a16="http://schemas.microsoft.com/office/drawing/2014/main" id="{6640B264-EB37-F6BA-17D4-883CB6AF8C36}"/>
              </a:ext>
            </a:extLst>
          </p:cNvPr>
          <p:cNvCxnSpPr>
            <a:cxnSpLocks/>
          </p:cNvCxnSpPr>
          <p:nvPr/>
        </p:nvCxnSpPr>
        <p:spPr>
          <a:xfrm>
            <a:off x="6043748" y="3508082"/>
            <a:ext cx="0" cy="606718"/>
          </a:xfrm>
          <a:prstGeom prst="straightConnector1">
            <a:avLst/>
          </a:prstGeom>
          <a:ln w="4445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Connecteur droit avec flèche 10">
            <a:extLst>
              <a:ext uri="{FF2B5EF4-FFF2-40B4-BE49-F238E27FC236}">
                <a16:creationId xmlns:a16="http://schemas.microsoft.com/office/drawing/2014/main" id="{5CBA3A03-5FA3-7B6F-AECA-6733EF677F0E}"/>
              </a:ext>
            </a:extLst>
          </p:cNvPr>
          <p:cNvCxnSpPr>
            <a:cxnSpLocks/>
          </p:cNvCxnSpPr>
          <p:nvPr/>
        </p:nvCxnSpPr>
        <p:spPr>
          <a:xfrm flipH="1">
            <a:off x="5256681" y="3508082"/>
            <a:ext cx="789151" cy="148635"/>
          </a:xfrm>
          <a:prstGeom prst="straightConnector1">
            <a:avLst/>
          </a:prstGeom>
          <a:ln w="444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droit avec flèche 13">
            <a:extLst>
              <a:ext uri="{FF2B5EF4-FFF2-40B4-BE49-F238E27FC236}">
                <a16:creationId xmlns:a16="http://schemas.microsoft.com/office/drawing/2014/main" id="{4C28A193-67D1-741C-510D-E2EB5643C4E7}"/>
              </a:ext>
            </a:extLst>
          </p:cNvPr>
          <p:cNvCxnSpPr>
            <a:cxnSpLocks/>
          </p:cNvCxnSpPr>
          <p:nvPr/>
        </p:nvCxnSpPr>
        <p:spPr>
          <a:xfrm flipH="1">
            <a:off x="4708553" y="2350431"/>
            <a:ext cx="1096255" cy="231159"/>
          </a:xfrm>
          <a:prstGeom prst="straightConnector1">
            <a:avLst/>
          </a:prstGeom>
          <a:ln w="444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necteur droit avec flèche 15">
            <a:extLst>
              <a:ext uri="{FF2B5EF4-FFF2-40B4-BE49-F238E27FC236}">
                <a16:creationId xmlns:a16="http://schemas.microsoft.com/office/drawing/2014/main" id="{6AE9F3DB-E2A9-EF82-3C1E-B0791373058B}"/>
              </a:ext>
            </a:extLst>
          </p:cNvPr>
          <p:cNvCxnSpPr>
            <a:cxnSpLocks/>
          </p:cNvCxnSpPr>
          <p:nvPr/>
        </p:nvCxnSpPr>
        <p:spPr>
          <a:xfrm flipV="1">
            <a:off x="5802630" y="1290250"/>
            <a:ext cx="0" cy="1060181"/>
          </a:xfrm>
          <a:prstGeom prst="straightConnector1">
            <a:avLst/>
          </a:prstGeom>
          <a:ln w="4445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Connecteur droit avec flèche 17">
            <a:extLst>
              <a:ext uri="{FF2B5EF4-FFF2-40B4-BE49-F238E27FC236}">
                <a16:creationId xmlns:a16="http://schemas.microsoft.com/office/drawing/2014/main" id="{AA424191-8723-E402-9EA8-3766DD6193ED}"/>
              </a:ext>
            </a:extLst>
          </p:cNvPr>
          <p:cNvCxnSpPr>
            <a:cxnSpLocks/>
          </p:cNvCxnSpPr>
          <p:nvPr/>
        </p:nvCxnSpPr>
        <p:spPr>
          <a:xfrm>
            <a:off x="5781402" y="2358256"/>
            <a:ext cx="314598" cy="673032"/>
          </a:xfrm>
          <a:prstGeom prst="straightConnector1">
            <a:avLst/>
          </a:prstGeom>
          <a:ln w="4445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ZoneTexte 20">
            <a:extLst>
              <a:ext uri="{FF2B5EF4-FFF2-40B4-BE49-F238E27FC236}">
                <a16:creationId xmlns:a16="http://schemas.microsoft.com/office/drawing/2014/main" id="{452C2D82-323A-E99C-B7DB-BB503B919400}"/>
              </a:ext>
            </a:extLst>
          </p:cNvPr>
          <p:cNvSpPr txBox="1"/>
          <p:nvPr/>
        </p:nvSpPr>
        <p:spPr>
          <a:xfrm>
            <a:off x="5962712" y="1917034"/>
            <a:ext cx="933996" cy="64633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GB" sz="1200" dirty="0">
                <a:solidFill>
                  <a:srgbClr val="FF0000"/>
                </a:solidFill>
              </a:rPr>
              <a:t>FLU</a:t>
            </a:r>
          </a:p>
          <a:p>
            <a:pPr algn="ctr"/>
            <a:r>
              <a:rPr lang="en-GB" sz="1200" dirty="0">
                <a:solidFill>
                  <a:srgbClr val="FF0000"/>
                </a:solidFill>
              </a:rPr>
              <a:t>body frame</a:t>
            </a:r>
          </a:p>
          <a:p>
            <a:pPr algn="ctr"/>
            <a:r>
              <a:rPr lang="en-GB" sz="1200" dirty="0" err="1">
                <a:solidFill>
                  <a:srgbClr val="FF0000"/>
                </a:solidFill>
              </a:rPr>
              <a:t>MoCap</a:t>
            </a:r>
            <a:r>
              <a:rPr lang="en-GB" sz="1200" dirty="0">
                <a:solidFill>
                  <a:srgbClr val="FF0000"/>
                </a:solidFill>
              </a:rPr>
              <a:t> (e)</a:t>
            </a:r>
          </a:p>
        </p:txBody>
      </p:sp>
      <p:sp>
        <p:nvSpPr>
          <p:cNvPr id="22" name="ZoneTexte 21">
            <a:extLst>
              <a:ext uri="{FF2B5EF4-FFF2-40B4-BE49-F238E27FC236}">
                <a16:creationId xmlns:a16="http://schemas.microsoft.com/office/drawing/2014/main" id="{97DC1F38-A89D-F90F-A5D2-279E012CBE42}"/>
              </a:ext>
            </a:extLst>
          </p:cNvPr>
          <p:cNvSpPr txBox="1"/>
          <p:nvPr/>
        </p:nvSpPr>
        <p:spPr>
          <a:xfrm>
            <a:off x="6290766" y="3349776"/>
            <a:ext cx="1078229" cy="46166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GB" sz="1200" dirty="0">
                <a:solidFill>
                  <a:srgbClr val="FF0000"/>
                </a:solidFill>
              </a:rPr>
              <a:t>camera frame</a:t>
            </a:r>
          </a:p>
          <a:p>
            <a:pPr algn="ctr"/>
            <a:r>
              <a:rPr lang="en-GB" sz="1200" dirty="0">
                <a:solidFill>
                  <a:srgbClr val="FF0000"/>
                </a:solidFill>
              </a:rPr>
              <a:t>(c)</a:t>
            </a:r>
          </a:p>
        </p:txBody>
      </p:sp>
      <p:sp>
        <p:nvSpPr>
          <p:cNvPr id="23" name="Arc 22">
            <a:extLst>
              <a:ext uri="{FF2B5EF4-FFF2-40B4-BE49-F238E27FC236}">
                <a16:creationId xmlns:a16="http://schemas.microsoft.com/office/drawing/2014/main" id="{3CFF658B-12C2-7BD1-E9D0-64EB7EC51080}"/>
              </a:ext>
            </a:extLst>
          </p:cNvPr>
          <p:cNvSpPr/>
          <p:nvPr/>
        </p:nvSpPr>
        <p:spPr>
          <a:xfrm>
            <a:off x="5543231" y="3429000"/>
            <a:ext cx="177919" cy="382441"/>
          </a:xfrm>
          <a:prstGeom prst="arc">
            <a:avLst>
              <a:gd name="adj1" fmla="val 13983451"/>
              <a:gd name="adj2" fmla="val 6471835"/>
            </a:avLst>
          </a:prstGeom>
          <a:ln w="12700">
            <a:solidFill>
              <a:srgbClr val="FF0000"/>
            </a:solidFill>
            <a:head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ZoneTexte 23">
            <a:extLst>
              <a:ext uri="{FF2B5EF4-FFF2-40B4-BE49-F238E27FC236}">
                <a16:creationId xmlns:a16="http://schemas.microsoft.com/office/drawing/2014/main" id="{799CA1D2-06CF-CB20-676C-806B9B02B66B}"/>
              </a:ext>
            </a:extLst>
          </p:cNvPr>
          <p:cNvSpPr txBox="1"/>
          <p:nvPr/>
        </p:nvSpPr>
        <p:spPr>
          <a:xfrm>
            <a:off x="4817643" y="3881560"/>
            <a:ext cx="1078229" cy="83099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GB" sz="1200" dirty="0">
                <a:solidFill>
                  <a:srgbClr val="FF0000"/>
                </a:solidFill>
              </a:rPr>
              <a:t>small tilt of </a:t>
            </a:r>
          </a:p>
          <a:p>
            <a:pPr algn="ctr"/>
            <a:r>
              <a:rPr lang="en-GB" sz="1200" dirty="0">
                <a:solidFill>
                  <a:srgbClr val="FF0000"/>
                </a:solidFill>
              </a:rPr>
              <a:t>-10 </a:t>
            </a:r>
            <a:r>
              <a:rPr lang="en-GB" sz="1200" dirty="0" err="1">
                <a:solidFill>
                  <a:srgbClr val="FF0000"/>
                </a:solidFill>
              </a:rPr>
              <a:t>deg</a:t>
            </a:r>
            <a:r>
              <a:rPr lang="en-GB" sz="1200" dirty="0">
                <a:solidFill>
                  <a:srgbClr val="FF0000"/>
                </a:solidFill>
              </a:rPr>
              <a:t> looking downward</a:t>
            </a:r>
          </a:p>
        </p:txBody>
      </p:sp>
    </p:spTree>
    <p:extLst>
      <p:ext uri="{BB962C8B-B14F-4D97-AF65-F5344CB8AC3E}">
        <p14:creationId xmlns:p14="http://schemas.microsoft.com/office/powerpoint/2010/main" val="997423861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20</Words>
  <Application>Microsoft Macintosh PowerPoint</Application>
  <PresentationFormat>Grand écran</PresentationFormat>
  <Paragraphs>7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Microsoft Office User</dc:creator>
  <cp:lastModifiedBy>Microsoft Office User</cp:lastModifiedBy>
  <cp:revision>1</cp:revision>
  <dcterms:created xsi:type="dcterms:W3CDTF">2023-03-30T09:50:07Z</dcterms:created>
  <dcterms:modified xsi:type="dcterms:W3CDTF">2023-03-30T10:21:25Z</dcterms:modified>
</cp:coreProperties>
</file>

<file path=docProps/thumbnail.jpeg>
</file>