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362200" cy="622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515668" y="584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1992579" y="584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7" name=""/>
          <p:cNvSpPr/>
          <p:nvPr/>
        </p:nvSpPr>
        <p:spPr>
          <a:xfrm>
            <a:off x="2469489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8" name=""/>
          <p:cNvSpPr/>
          <p:nvPr/>
        </p:nvSpPr>
        <p:spPr>
          <a:xfrm>
            <a:off x="733743" y="863600"/>
            <a:ext cx="848937" cy="206923"/>
          </a:xfrm>
          <a:custGeom>
            <a:pathLst>
              <a:path w="848937" h="206923">
                <a:moveTo>
                  <a:pt x="0" y="0"/>
                </a:moveTo>
                <a:cubicBezTo>
                  <a:pt x="6521" y="7797"/>
                  <a:pt x="13338" y="15700"/>
                  <a:pt x="20418" y="23607"/>
                </a:cubicBezTo>
                <a:cubicBezTo>
                  <a:pt x="64815" y="73184"/>
                  <a:pt x="125398" y="128029"/>
                  <a:pt x="187683" y="153888"/>
                </a:cubicBezTo>
                <a:cubicBezTo>
                  <a:pt x="270715" y="188360"/>
                  <a:pt x="347637" y="206905"/>
                  <a:pt x="421124" y="206923"/>
                </a:cubicBezTo>
                <a:cubicBezTo>
                  <a:pt x="495249" y="206923"/>
                  <a:pt x="572543" y="188173"/>
                  <a:pt x="656192" y="153987"/>
                </a:cubicBezTo>
                <a:cubicBezTo>
                  <a:pt x="715810" y="129622"/>
                  <a:pt x="774523" y="79120"/>
                  <a:pt x="818659" y="32193"/>
                </a:cubicBezTo>
                <a:lnTo>
                  <a:pt x="848937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795934" y="801321"/>
            <a:ext cx="719734" cy="199173"/>
          </a:xfrm>
          <a:custGeom>
            <a:pathLst>
              <a:path w="719734" h="199173">
                <a:moveTo>
                  <a:pt x="0" y="0"/>
                </a:moveTo>
                <a:cubicBezTo>
                  <a:pt x="7409" y="9014"/>
                  <a:pt x="15266" y="18222"/>
                  <a:pt x="23508" y="27426"/>
                </a:cubicBezTo>
                <a:cubicBezTo>
                  <a:pt x="64840" y="73582"/>
                  <a:pt x="110792" y="115181"/>
                  <a:pt x="159092" y="135234"/>
                </a:cubicBezTo>
                <a:cubicBezTo>
                  <a:pt x="313099" y="199173"/>
                  <a:pt x="406415" y="198264"/>
                  <a:pt x="560849" y="135148"/>
                </a:cubicBezTo>
                <a:cubicBezTo>
                  <a:pt x="607278" y="116173"/>
                  <a:pt x="651675" y="77986"/>
                  <a:pt x="692635" y="34435"/>
                </a:cubicBezTo>
                <a:lnTo>
                  <a:pt x="719734" y="5622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738579" y="469709"/>
            <a:ext cx="730910" cy="155995"/>
          </a:xfrm>
          <a:custGeom>
            <a:pathLst>
              <a:path w="730910" h="155995">
                <a:moveTo>
                  <a:pt x="0" y="153345"/>
                </a:moveTo>
                <a:cubicBezTo>
                  <a:pt x="54250" y="109977"/>
                  <a:pt x="121214" y="64684"/>
                  <a:pt x="184150" y="44640"/>
                </a:cubicBezTo>
                <a:cubicBezTo>
                  <a:pt x="322354" y="623"/>
                  <a:pt x="408756" y="0"/>
                  <a:pt x="546760" y="44640"/>
                </a:cubicBezTo>
                <a:cubicBezTo>
                  <a:pt x="610069" y="65118"/>
                  <a:pt x="677197" y="111849"/>
                  <a:pt x="730910" y="155995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738579" y="822094"/>
            <a:ext cx="730910" cy="155995"/>
          </a:xfrm>
          <a:custGeom>
            <a:pathLst>
              <a:path w="730910" h="155995">
                <a:moveTo>
                  <a:pt x="0" y="2650"/>
                </a:moveTo>
                <a:cubicBezTo>
                  <a:pt x="54250" y="46017"/>
                  <a:pt x="121214" y="91310"/>
                  <a:pt x="184150" y="111355"/>
                </a:cubicBezTo>
                <a:cubicBezTo>
                  <a:pt x="322354" y="155371"/>
                  <a:pt x="408756" y="155995"/>
                  <a:pt x="546760" y="111355"/>
                </a:cubicBezTo>
                <a:cubicBezTo>
                  <a:pt x="610069" y="90876"/>
                  <a:pt x="677197" y="44146"/>
                  <a:pt x="73091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